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4" d="100"/>
          <a:sy n="64" d="100"/>
        </p:scale>
        <p:origin x="156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ثلث متساوي الساقين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EF012D9-2FDF-4D67-A8C2-1A2748520028}" type="datetimeFigureOut">
              <a:rPr lang="he-IL" smtClean="0"/>
              <a:t>י"ז/אייר/תש"פ</a:t>
            </a:fld>
            <a:endParaRPr lang="he-IL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he-IL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A69E74E8-C24D-463D-85F1-E0FEF167375D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012D9-2FDF-4D67-A8C2-1A2748520028}" type="datetimeFigureOut">
              <a:rPr lang="he-IL" smtClean="0"/>
              <a:t>י"ז/אייר/תש"פ</a:t>
            </a:fld>
            <a:endParaRPr lang="he-IL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E74E8-C24D-463D-85F1-E0FEF167375D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012D9-2FDF-4D67-A8C2-1A2748520028}" type="datetimeFigureOut">
              <a:rPr lang="he-IL" smtClean="0"/>
              <a:t>י"ז/אייר/תש"פ</a:t>
            </a:fld>
            <a:endParaRPr lang="he-IL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E74E8-C24D-463D-85F1-E0FEF167375D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EF012D9-2FDF-4D67-A8C2-1A2748520028}" type="datetimeFigureOut">
              <a:rPr lang="he-IL" smtClean="0"/>
              <a:t>י"ז/אייר/תש"פ</a:t>
            </a:fld>
            <a:endParaRPr lang="he-IL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he-IL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E74E8-C24D-463D-85F1-E0FEF167375D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ثلث قائم الزاوية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مثلث متساوي الساقين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EF012D9-2FDF-4D67-A8C2-1A2748520028}" type="datetimeFigureOut">
              <a:rPr lang="he-IL" smtClean="0"/>
              <a:t>י"ז/אייר/תש"פ</a:t>
            </a:fld>
            <a:endParaRPr lang="he-IL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he-IL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A69E74E8-C24D-463D-85F1-E0FEF167375D}" type="slidenum">
              <a:rPr lang="he-IL" smtClean="0"/>
              <a:t>‹#›</a:t>
            </a:fld>
            <a:endParaRPr lang="he-IL"/>
          </a:p>
        </p:txBody>
      </p:sp>
      <p:cxnSp>
        <p:nvCxnSpPr>
          <p:cNvPr id="11" name="رابط مستقيم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رابط مستقيم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EF012D9-2FDF-4D67-A8C2-1A2748520028}" type="datetimeFigureOut">
              <a:rPr lang="he-IL" smtClean="0"/>
              <a:t>י"ז/אייר/תש"פ</a:t>
            </a:fld>
            <a:endParaRPr lang="he-IL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he-IL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A69E74E8-C24D-463D-85F1-E0FEF167375D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EF012D9-2FDF-4D67-A8C2-1A2748520028}" type="datetimeFigureOut">
              <a:rPr lang="he-IL" smtClean="0"/>
              <a:t>י"ז/אייר/תש"פ</a:t>
            </a:fld>
            <a:endParaRPr lang="he-IL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he-IL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A69E74E8-C24D-463D-85F1-E0FEF167375D}" type="slidenum">
              <a:rPr lang="he-IL" smtClean="0"/>
              <a:t>‹#›</a:t>
            </a:fld>
            <a:endParaRPr lang="he-I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012D9-2FDF-4D67-A8C2-1A2748520028}" type="datetimeFigureOut">
              <a:rPr lang="he-IL" smtClean="0"/>
              <a:t>י"ז/אייר/תש"פ</a:t>
            </a:fld>
            <a:endParaRPr lang="he-IL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E74E8-C24D-463D-85F1-E0FEF167375D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EF012D9-2FDF-4D67-A8C2-1A2748520028}" type="datetimeFigureOut">
              <a:rPr lang="he-IL" smtClean="0"/>
              <a:t>י"ז/אייר/תש"פ</a:t>
            </a:fld>
            <a:endParaRPr lang="he-IL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he-IL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A69E74E8-C24D-463D-85F1-E0FEF167375D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EF012D9-2FDF-4D67-A8C2-1A2748520028}" type="datetimeFigureOut">
              <a:rPr lang="he-IL" smtClean="0"/>
              <a:t>י"ז/אייר/תש"פ</a:t>
            </a:fld>
            <a:endParaRPr lang="he-IL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he-IL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A69E74E8-C24D-463D-85F1-E0FEF167375D}" type="slidenum">
              <a:rPr lang="he-IL" smtClean="0"/>
              <a:t>‹#›</a:t>
            </a:fld>
            <a:endParaRPr lang="he-I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/>
              <a:t>انقر فوق الرمز لإضافة صورة</a:t>
            </a:r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EF012D9-2FDF-4D67-A8C2-1A2748520028}" type="datetimeFigureOut">
              <a:rPr lang="he-IL" smtClean="0"/>
              <a:t>י"ז/אייר/תש"פ</a:t>
            </a:fld>
            <a:endParaRPr lang="he-IL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he-IL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A69E74E8-C24D-463D-85F1-E0FEF167375D}" type="slidenum">
              <a:rPr lang="he-IL" smtClean="0"/>
              <a:t>‹#›</a:t>
            </a:fld>
            <a:endParaRPr lang="he-I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ثلث قائم الزاوية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رابط مستقيم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رابط مستقيم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  <a:p>
            <a:pPr lvl="1" eaLnBrk="1" latinLnBrk="0" hangingPunct="1"/>
            <a:r>
              <a:rPr kumimoji="0" lang="ar-SA"/>
              <a:t>المستوى الثاني</a:t>
            </a:r>
          </a:p>
          <a:p>
            <a:pPr lvl="2" eaLnBrk="1" latinLnBrk="0" hangingPunct="1"/>
            <a:r>
              <a:rPr kumimoji="0" lang="ar-SA"/>
              <a:t>المستوى الثالث</a:t>
            </a:r>
          </a:p>
          <a:p>
            <a:pPr lvl="3" eaLnBrk="1" latinLnBrk="0" hangingPunct="1"/>
            <a:r>
              <a:rPr kumimoji="0" lang="ar-SA"/>
              <a:t>المستوى الرابع</a:t>
            </a:r>
          </a:p>
          <a:p>
            <a:pPr lvl="4" eaLnBrk="1" latinLnBrk="0" hangingPunct="1"/>
            <a:r>
              <a:rPr kumimoji="0" lang="ar-SA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EF012D9-2FDF-4D67-A8C2-1A2748520028}" type="datetimeFigureOut">
              <a:rPr lang="he-IL" smtClean="0"/>
              <a:t>י"ז/אייר/תש"פ</a:t>
            </a:fld>
            <a:endParaRPr lang="he-IL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he-IL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A69E74E8-C24D-463D-85F1-E0FEF167375D}" type="slidenum">
              <a:rPr lang="he-IL" smtClean="0"/>
              <a:t>‹#›</a:t>
            </a:fld>
            <a:endParaRPr lang="he-I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1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r" rtl="1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r" rtl="1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r" rtl="1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r" rtl="1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r" rtl="1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r" rtl="1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r" rtl="1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r" rtl="1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r" rtl="1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Pajk-E1RCSU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3995936" y="3401434"/>
            <a:ext cx="4017139" cy="120032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ar-SA" sz="3600" b="1" dirty="0"/>
              <a:t>فانوس </a:t>
            </a:r>
            <a:r>
              <a:rPr lang="ar-SA" sz="36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رمضان </a:t>
            </a:r>
            <a:r>
              <a:rPr lang="ar-SA" sz="3600" b="1" dirty="0"/>
              <a:t>من ورق ملون .</a:t>
            </a:r>
            <a:endParaRPr lang="he-IL" sz="3600" dirty="0"/>
          </a:p>
        </p:txBody>
      </p:sp>
      <p:pic>
        <p:nvPicPr>
          <p:cNvPr id="6" name="صورة 5" descr="22.jpg"/>
          <p:cNvPicPr>
            <a:picLocks noChangeAspect="1"/>
          </p:cNvPicPr>
          <p:nvPr/>
        </p:nvPicPr>
        <p:blipFill>
          <a:blip r:embed="rId2"/>
          <a:srcRect l="41848" r="25543"/>
          <a:stretch>
            <a:fillRect/>
          </a:stretch>
        </p:blipFill>
        <p:spPr>
          <a:xfrm>
            <a:off x="733456" y="1612503"/>
            <a:ext cx="2214578" cy="363299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r"/>
            <a:r>
              <a:rPr lang="ar-SA" sz="4000" b="1" u="sng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الأدوات :</a:t>
            </a:r>
            <a:endParaRPr lang="he-IL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ar-SA" b="1" dirty="0"/>
              <a:t>ورق ملون .</a:t>
            </a:r>
          </a:p>
          <a:p>
            <a:r>
              <a:rPr lang="ar-SA" b="1" dirty="0"/>
              <a:t>مقص . </a:t>
            </a:r>
          </a:p>
          <a:p>
            <a:r>
              <a:rPr lang="ar-SA" b="1" dirty="0"/>
              <a:t>مادة لاصقة (</a:t>
            </a:r>
            <a:r>
              <a:rPr lang="ar-SA" b="1" dirty="0" err="1"/>
              <a:t>دبق</a:t>
            </a:r>
            <a:r>
              <a:rPr lang="ar-SA" b="1" dirty="0"/>
              <a:t>).</a:t>
            </a:r>
          </a:p>
          <a:p>
            <a:r>
              <a:rPr lang="ar-SA" b="1" dirty="0"/>
              <a:t>قلم.</a:t>
            </a:r>
          </a:p>
          <a:p>
            <a:r>
              <a:rPr lang="ar-SA" b="1" dirty="0"/>
              <a:t>مسطرة . </a:t>
            </a:r>
          </a:p>
          <a:p>
            <a:r>
              <a:rPr lang="ar-SA" b="1" dirty="0"/>
              <a:t>ورق شفاف / </a:t>
            </a:r>
            <a:r>
              <a:rPr lang="ar-SA" b="1" dirty="0" err="1"/>
              <a:t>او</a:t>
            </a:r>
            <a:r>
              <a:rPr lang="ar-SA" b="1" dirty="0"/>
              <a:t> بالون . </a:t>
            </a:r>
            <a:endParaRPr lang="he-IL" dirty="0"/>
          </a:p>
          <a:p>
            <a:endParaRPr lang="he-IL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3571876"/>
            <a:ext cx="3751617" cy="2838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r"/>
            <a:r>
              <a:rPr lang="ar-SA" dirty="0"/>
              <a:t>فيديو كيفيه صنع الفانوس </a:t>
            </a:r>
            <a:endParaRPr lang="he-IL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https://youtu.be/Pajk-E1RCSU</a:t>
            </a:r>
            <a:r>
              <a:rPr lang="he-IL" dirty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 descr="3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1071546"/>
            <a:ext cx="4000528" cy="4598308"/>
          </a:xfrm>
        </p:spPr>
      </p:pic>
      <p:pic>
        <p:nvPicPr>
          <p:cNvPr id="5" name="صورة 4" descr="22.jpg"/>
          <p:cNvPicPr>
            <a:picLocks noChangeAspect="1"/>
          </p:cNvPicPr>
          <p:nvPr/>
        </p:nvPicPr>
        <p:blipFill>
          <a:blip r:embed="rId3"/>
          <a:srcRect l="39130" r="17391"/>
          <a:stretch>
            <a:fillRect/>
          </a:stretch>
        </p:blipFill>
        <p:spPr>
          <a:xfrm>
            <a:off x="5214942" y="285728"/>
            <a:ext cx="3643338" cy="6041827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حيوية">
  <a:themeElements>
    <a:clrScheme name="حيوية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حيوية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حيوية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41</TotalTime>
  <Words>39</Words>
  <Application>Microsoft Office PowerPoint</Application>
  <PresentationFormat>‫הצגה על המסך (4:3)</PresentationFormat>
  <Paragraphs>10</Paragraphs>
  <Slides>4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3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4</vt:i4>
      </vt:variant>
    </vt:vector>
  </HeadingPairs>
  <TitlesOfParts>
    <vt:vector size="8" baseType="lpstr">
      <vt:lpstr>Century Gothic</vt:lpstr>
      <vt:lpstr>Verdana</vt:lpstr>
      <vt:lpstr>Wingdings 2</vt:lpstr>
      <vt:lpstr>حيوية</vt:lpstr>
      <vt:lpstr>מצגת של PowerPoint‏</vt:lpstr>
      <vt:lpstr>الأدوات :</vt:lpstr>
      <vt:lpstr>فيديو كيفيه صنع الفانوس 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RIHAB ALMASUDIN</dc:creator>
  <cp:lastModifiedBy>maram jaar</cp:lastModifiedBy>
  <cp:revision>2</cp:revision>
  <dcterms:created xsi:type="dcterms:W3CDTF">2020-04-23T13:23:09Z</dcterms:created>
  <dcterms:modified xsi:type="dcterms:W3CDTF">2020-05-11T06:37:17Z</dcterms:modified>
</cp:coreProperties>
</file>